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463E"/>
    <a:srgbClr val="00B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21"/>
    <p:restoredTop sz="80940"/>
  </p:normalViewPr>
  <p:slideViewPr>
    <p:cSldViewPr snapToGrid="0" snapToObjects="1">
      <p:cViewPr varScale="1">
        <p:scale>
          <a:sx n="167" d="100"/>
          <a:sy n="167" d="100"/>
        </p:scale>
        <p:origin x="1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Ward" userId="d7e5f28ad73c8db6" providerId="Windows Live" clId="Web-{46EDA853-4386-41F7-BE98-CA8E13364DF2}"/>
    <pc:docChg chg="modSld">
      <pc:chgData name="Richard Ward" userId="d7e5f28ad73c8db6" providerId="Windows Live" clId="Web-{46EDA853-4386-41F7-BE98-CA8E13364DF2}" dt="2018-08-13T10:41:32.881" v="367" actId="14100"/>
      <pc:docMkLst>
        <pc:docMk/>
      </pc:docMkLst>
      <pc:sldChg chg="modSp">
        <pc:chgData name="Richard Ward" userId="d7e5f28ad73c8db6" providerId="Windows Live" clId="Web-{46EDA853-4386-41F7-BE98-CA8E13364DF2}" dt="2018-08-13T09:56:28.855" v="19" actId="20577"/>
        <pc:sldMkLst>
          <pc:docMk/>
          <pc:sldMk cId="1342465321" sldId="256"/>
        </pc:sldMkLst>
        <pc:spChg chg="mod">
          <ac:chgData name="Richard Ward" userId="d7e5f28ad73c8db6" providerId="Windows Live" clId="Web-{46EDA853-4386-41F7-BE98-CA8E13364DF2}" dt="2018-08-13T09:56:28.855" v="19" actId="20577"/>
          <ac:spMkLst>
            <pc:docMk/>
            <pc:sldMk cId="1342465321" sldId="256"/>
            <ac:spMk id="8" creationId="{AB45480A-63A2-6B4E-9394-46B73D517EFB}"/>
          </ac:spMkLst>
        </pc:spChg>
      </pc:sldChg>
      <pc:sldChg chg="modSp">
        <pc:chgData name="Richard Ward" userId="d7e5f28ad73c8db6" providerId="Windows Live" clId="Web-{46EDA853-4386-41F7-BE98-CA8E13364DF2}" dt="2018-08-13T09:56:53.042" v="27" actId="20577"/>
        <pc:sldMkLst>
          <pc:docMk/>
          <pc:sldMk cId="3238825085" sldId="257"/>
        </pc:sldMkLst>
        <pc:spChg chg="mod">
          <ac:chgData name="Richard Ward" userId="d7e5f28ad73c8db6" providerId="Windows Live" clId="Web-{46EDA853-4386-41F7-BE98-CA8E13364DF2}" dt="2018-08-13T09:56:53.042" v="27" actId="20577"/>
          <ac:spMkLst>
            <pc:docMk/>
            <pc:sldMk cId="3238825085" sldId="257"/>
            <ac:spMk id="2" creationId="{98A20CB5-9108-1E4C-99E9-7283D430BB42}"/>
          </ac:spMkLst>
        </pc:spChg>
      </pc:sldChg>
      <pc:sldChg chg="modSp">
        <pc:chgData name="Richard Ward" userId="d7e5f28ad73c8db6" providerId="Windows Live" clId="Web-{46EDA853-4386-41F7-BE98-CA8E13364DF2}" dt="2018-08-13T10:17:29.533" v="216" actId="20577"/>
        <pc:sldMkLst>
          <pc:docMk/>
          <pc:sldMk cId="3872461491" sldId="258"/>
        </pc:sldMkLst>
        <pc:spChg chg="mod">
          <ac:chgData name="Richard Ward" userId="d7e5f28ad73c8db6" providerId="Windows Live" clId="Web-{46EDA853-4386-41F7-BE98-CA8E13364DF2}" dt="2018-08-13T10:17:29.533" v="216" actId="20577"/>
          <ac:spMkLst>
            <pc:docMk/>
            <pc:sldMk cId="3872461491" sldId="258"/>
            <ac:spMk id="17" creationId="{3E7F8D5D-3BA1-F240-AAA8-E850920C6BEC}"/>
          </ac:spMkLst>
        </pc:spChg>
        <pc:graphicFrameChg chg="mod modGraphic">
          <ac:chgData name="Richard Ward" userId="d7e5f28ad73c8db6" providerId="Windows Live" clId="Web-{46EDA853-4386-41F7-BE98-CA8E13364DF2}" dt="2018-08-13T10:11:37.219" v="119"/>
          <ac:graphicFrameMkLst>
            <pc:docMk/>
            <pc:sldMk cId="3872461491" sldId="258"/>
            <ac:graphicFrameMk id="3" creationId="{BAE56B13-B192-444A-B019-FE63BFC5F08A}"/>
          </ac:graphicFrameMkLst>
        </pc:graphicFrameChg>
        <pc:graphicFrameChg chg="mod modGraphic">
          <ac:chgData name="Richard Ward" userId="d7e5f28ad73c8db6" providerId="Windows Live" clId="Web-{46EDA853-4386-41F7-BE98-CA8E13364DF2}" dt="2018-08-13T10:17:17.595" v="209"/>
          <ac:graphicFrameMkLst>
            <pc:docMk/>
            <pc:sldMk cId="3872461491" sldId="258"/>
            <ac:graphicFrameMk id="11" creationId="{4004D97F-8C54-C44C-B923-7A20B7EEA16F}"/>
          </ac:graphicFrameMkLst>
        </pc:graphicFrameChg>
      </pc:sldChg>
      <pc:sldChg chg="addSp delSp modSp">
        <pc:chgData name="Richard Ward" userId="d7e5f28ad73c8db6" providerId="Windows Live" clId="Web-{46EDA853-4386-41F7-BE98-CA8E13364DF2}" dt="2018-08-13T10:20:52.362" v="234" actId="1076"/>
        <pc:sldMkLst>
          <pc:docMk/>
          <pc:sldMk cId="2653482001" sldId="259"/>
        </pc:sldMkLst>
        <pc:spChg chg="mod">
          <ac:chgData name="Richard Ward" userId="d7e5f28ad73c8db6" providerId="Windows Live" clId="Web-{46EDA853-4386-41F7-BE98-CA8E13364DF2}" dt="2018-08-13T10:18:12.127" v="218" actId="20577"/>
          <ac:spMkLst>
            <pc:docMk/>
            <pc:sldMk cId="2653482001" sldId="259"/>
            <ac:spMk id="9" creationId="{F1ED2793-3C2C-4A41-A9B6-17E019B163B8}"/>
          </ac:spMkLst>
        </pc:spChg>
        <pc:picChg chg="add del mod">
          <ac:chgData name="Richard Ward" userId="d7e5f28ad73c8db6" providerId="Windows Live" clId="Web-{46EDA853-4386-41F7-BE98-CA8E13364DF2}" dt="2018-08-13T10:19:02.221" v="225"/>
          <ac:picMkLst>
            <pc:docMk/>
            <pc:sldMk cId="2653482001" sldId="259"/>
            <ac:picMk id="3" creationId="{BBFA0D29-C13C-443B-9353-F5857FD7D20B}"/>
          </ac:picMkLst>
        </pc:picChg>
        <pc:picChg chg="del">
          <ac:chgData name="Richard Ward" userId="d7e5f28ad73c8db6" providerId="Windows Live" clId="Web-{46EDA853-4386-41F7-BE98-CA8E13364DF2}" dt="2018-08-13T10:18:15.377" v="221"/>
          <ac:picMkLst>
            <pc:docMk/>
            <pc:sldMk cId="2653482001" sldId="259"/>
            <ac:picMk id="6" creationId="{6B7CF193-9CEF-0243-8615-DD7A20184851}"/>
          </ac:picMkLst>
        </pc:picChg>
        <pc:picChg chg="add mod">
          <ac:chgData name="Richard Ward" userId="d7e5f28ad73c8db6" providerId="Windows Live" clId="Web-{46EDA853-4386-41F7-BE98-CA8E13364DF2}" dt="2018-08-13T10:20:07.971" v="228" actId="14100"/>
          <ac:picMkLst>
            <pc:docMk/>
            <pc:sldMk cId="2653482001" sldId="259"/>
            <ac:picMk id="8" creationId="{693AD3B9-7904-46DA-AFF0-96B24661FDAB}"/>
          </ac:picMkLst>
        </pc:picChg>
        <pc:picChg chg="del">
          <ac:chgData name="Richard Ward" userId="d7e5f28ad73c8db6" providerId="Windows Live" clId="Web-{46EDA853-4386-41F7-BE98-CA8E13364DF2}" dt="2018-08-13T10:20:30.799" v="229"/>
          <ac:picMkLst>
            <pc:docMk/>
            <pc:sldMk cId="2653482001" sldId="259"/>
            <ac:picMk id="10" creationId="{C1B04E03-C081-1C43-8D23-BFCCF3FD9C09}"/>
          </ac:picMkLst>
        </pc:picChg>
        <pc:picChg chg="add mod">
          <ac:chgData name="Richard Ward" userId="d7e5f28ad73c8db6" providerId="Windows Live" clId="Web-{46EDA853-4386-41F7-BE98-CA8E13364DF2}" dt="2018-08-13T10:20:45.565" v="232" actId="14100"/>
          <ac:picMkLst>
            <pc:docMk/>
            <pc:sldMk cId="2653482001" sldId="259"/>
            <ac:picMk id="12" creationId="{ABC15ED7-7544-4311-8263-BFA52162A278}"/>
          </ac:picMkLst>
        </pc:picChg>
        <pc:cxnChg chg="mod ord">
          <ac:chgData name="Richard Ward" userId="d7e5f28ad73c8db6" providerId="Windows Live" clId="Web-{46EDA853-4386-41F7-BE98-CA8E13364DF2}" dt="2018-08-13T10:20:52.362" v="234" actId="1076"/>
          <ac:cxnSpMkLst>
            <pc:docMk/>
            <pc:sldMk cId="2653482001" sldId="259"/>
            <ac:cxnSpMk id="13" creationId="{44CBC814-640D-B149-BC7B-1D6811DEB69E}"/>
          </ac:cxnSpMkLst>
        </pc:cxnChg>
      </pc:sldChg>
      <pc:sldChg chg="addSp delSp modSp">
        <pc:chgData name="Richard Ward" userId="d7e5f28ad73c8db6" providerId="Windows Live" clId="Web-{46EDA853-4386-41F7-BE98-CA8E13364DF2}" dt="2018-08-13T10:33:28.036" v="314" actId="20577"/>
        <pc:sldMkLst>
          <pc:docMk/>
          <pc:sldMk cId="3065211218" sldId="260"/>
        </pc:sldMkLst>
        <pc:spChg chg="mod">
          <ac:chgData name="Richard Ward" userId="d7e5f28ad73c8db6" providerId="Windows Live" clId="Web-{46EDA853-4386-41F7-BE98-CA8E13364DF2}" dt="2018-08-13T10:33:28.036" v="314" actId="20577"/>
          <ac:spMkLst>
            <pc:docMk/>
            <pc:sldMk cId="3065211218" sldId="260"/>
            <ac:spMk id="2" creationId="{98A20CB5-9108-1E4C-99E9-7283D430BB42}"/>
          </ac:spMkLst>
        </pc:spChg>
        <pc:picChg chg="add mod">
          <ac:chgData name="Richard Ward" userId="d7e5f28ad73c8db6" providerId="Windows Live" clId="Web-{46EDA853-4386-41F7-BE98-CA8E13364DF2}" dt="2018-08-13T10:33:11.536" v="309" actId="14100"/>
          <ac:picMkLst>
            <pc:docMk/>
            <pc:sldMk cId="3065211218" sldId="260"/>
            <ac:picMk id="3" creationId="{E0B82F8B-36EC-4569-8646-23E25CA88132}"/>
          </ac:picMkLst>
        </pc:picChg>
        <pc:picChg chg="del">
          <ac:chgData name="Richard Ward" userId="d7e5f28ad73c8db6" providerId="Windows Live" clId="Web-{46EDA853-4386-41F7-BE98-CA8E13364DF2}" dt="2018-08-13T10:32:47.489" v="303"/>
          <ac:picMkLst>
            <pc:docMk/>
            <pc:sldMk cId="3065211218" sldId="260"/>
            <ac:picMk id="5" creationId="{607F61F2-8556-794B-BE40-1EBCA7D944C5}"/>
          </ac:picMkLst>
        </pc:picChg>
      </pc:sldChg>
      <pc:sldChg chg="addSp delSp modSp">
        <pc:chgData name="Richard Ward" userId="d7e5f28ad73c8db6" providerId="Windows Live" clId="Web-{46EDA853-4386-41F7-BE98-CA8E13364DF2}" dt="2018-08-13T10:41:32.881" v="367" actId="14100"/>
        <pc:sldMkLst>
          <pc:docMk/>
          <pc:sldMk cId="670250668" sldId="261"/>
        </pc:sldMkLst>
        <pc:spChg chg="del">
          <ac:chgData name="Richard Ward" userId="d7e5f28ad73c8db6" providerId="Windows Live" clId="Web-{46EDA853-4386-41F7-BE98-CA8E13364DF2}" dt="2018-08-13T10:40:59.491" v="360"/>
          <ac:spMkLst>
            <pc:docMk/>
            <pc:sldMk cId="670250668" sldId="261"/>
            <ac:spMk id="3" creationId="{50189C14-BA3E-8147-9AB6-B372D9EF9E5F}"/>
          </ac:spMkLst>
        </pc:spChg>
        <pc:picChg chg="del">
          <ac:chgData name="Richard Ward" userId="d7e5f28ad73c8db6" providerId="Windows Live" clId="Web-{46EDA853-4386-41F7-BE98-CA8E13364DF2}" dt="2018-08-13T10:39:59.569" v="359"/>
          <ac:picMkLst>
            <pc:docMk/>
            <pc:sldMk cId="670250668" sldId="261"/>
            <ac:picMk id="5" creationId="{FB79A721-C110-2F42-BDF1-FF0CFD5EFE72}"/>
          </ac:picMkLst>
        </pc:picChg>
        <pc:picChg chg="add mod">
          <ac:chgData name="Richard Ward" userId="d7e5f28ad73c8db6" providerId="Windows Live" clId="Web-{46EDA853-4386-41F7-BE98-CA8E13364DF2}" dt="2018-08-13T10:41:32.881" v="367" actId="14100"/>
          <ac:picMkLst>
            <pc:docMk/>
            <pc:sldMk cId="670250668" sldId="261"/>
            <ac:picMk id="6" creationId="{D968B4F5-4707-49ED-A9F5-EADA16BE3C2B}"/>
          </ac:picMkLst>
        </pc:picChg>
      </pc:sldChg>
      <pc:sldChg chg="addSp delSp modSp">
        <pc:chgData name="Richard Ward" userId="d7e5f28ad73c8db6" providerId="Windows Live" clId="Web-{46EDA853-4386-41F7-BE98-CA8E13364DF2}" dt="2018-08-13T10:38:58.882" v="358" actId="1076"/>
        <pc:sldMkLst>
          <pc:docMk/>
          <pc:sldMk cId="717943947" sldId="262"/>
        </pc:sldMkLst>
        <pc:spChg chg="mod">
          <ac:chgData name="Richard Ward" userId="d7e5f28ad73c8db6" providerId="Windows Live" clId="Web-{46EDA853-4386-41F7-BE98-CA8E13364DF2}" dt="2018-08-13T10:38:01.649" v="344" actId="20577"/>
          <ac:spMkLst>
            <pc:docMk/>
            <pc:sldMk cId="717943947" sldId="262"/>
            <ac:spMk id="2" creationId="{98A20CB5-9108-1E4C-99E9-7283D430BB42}"/>
          </ac:spMkLst>
        </pc:spChg>
        <pc:spChg chg="del mod">
          <ac:chgData name="Richard Ward" userId="d7e5f28ad73c8db6" providerId="Windows Live" clId="Web-{46EDA853-4386-41F7-BE98-CA8E13364DF2}" dt="2018-08-13T10:34:43.364" v="325"/>
          <ac:spMkLst>
            <pc:docMk/>
            <pc:sldMk cId="717943947" sldId="262"/>
            <ac:spMk id="9" creationId="{F1ED2793-3C2C-4A41-A9B6-17E019B163B8}"/>
          </ac:spMkLst>
        </pc:spChg>
        <pc:spChg chg="del">
          <ac:chgData name="Richard Ward" userId="d7e5f28ad73c8db6" providerId="Windows Live" clId="Web-{46EDA853-4386-41F7-BE98-CA8E13364DF2}" dt="2018-08-13T10:34:37.068" v="319"/>
          <ac:spMkLst>
            <pc:docMk/>
            <pc:sldMk cId="717943947" sldId="262"/>
            <ac:spMk id="19" creationId="{30E29D36-3B57-754F-878C-19A0BB9AE241}"/>
          </ac:spMkLst>
        </pc:spChg>
        <pc:picChg chg="add mod">
          <ac:chgData name="Richard Ward" userId="d7e5f28ad73c8db6" providerId="Windows Live" clId="Web-{46EDA853-4386-41F7-BE98-CA8E13364DF2}" dt="2018-08-13T10:34:58.818" v="336" actId="1076"/>
          <ac:picMkLst>
            <pc:docMk/>
            <pc:sldMk cId="717943947" sldId="262"/>
            <ac:picMk id="3" creationId="{DE667BA6-1D94-4C5E-A111-AEAEE0C8679A}"/>
          </ac:picMkLst>
        </pc:picChg>
        <pc:picChg chg="add mod">
          <ac:chgData name="Richard Ward" userId="d7e5f28ad73c8db6" providerId="Windows Live" clId="Web-{46EDA853-4386-41F7-BE98-CA8E13364DF2}" dt="2018-08-13T10:38:58.882" v="358" actId="1076"/>
          <ac:picMkLst>
            <pc:docMk/>
            <pc:sldMk cId="717943947" sldId="262"/>
            <ac:picMk id="6" creationId="{300F5C59-0DC5-4B53-88A6-ADD721162EAE}"/>
          </ac:picMkLst>
        </pc:picChg>
        <pc:picChg chg="del">
          <ac:chgData name="Richard Ward" userId="d7e5f28ad73c8db6" providerId="Windows Live" clId="Web-{46EDA853-4386-41F7-BE98-CA8E13364DF2}" dt="2018-08-13T10:34:31.802" v="317"/>
          <ac:picMkLst>
            <pc:docMk/>
            <pc:sldMk cId="717943947" sldId="262"/>
            <ac:picMk id="8" creationId="{E4AE2B87-755F-8245-B647-C5AEAB7A5FBA}"/>
          </ac:picMkLst>
        </pc:picChg>
        <pc:picChg chg="add mod">
          <ac:chgData name="Richard Ward" userId="d7e5f28ad73c8db6" providerId="Windows Live" clId="Web-{46EDA853-4386-41F7-BE98-CA8E13364DF2}" dt="2018-08-13T10:38:51.054" v="357" actId="1076"/>
          <ac:picMkLst>
            <pc:docMk/>
            <pc:sldMk cId="717943947" sldId="262"/>
            <ac:picMk id="11" creationId="{8B765587-56D0-4628-800D-7ACDD74D05CE}"/>
          </ac:picMkLst>
        </pc:picChg>
        <pc:picChg chg="add mod">
          <ac:chgData name="Richard Ward" userId="d7e5f28ad73c8db6" providerId="Windows Live" clId="Web-{46EDA853-4386-41F7-BE98-CA8E13364DF2}" dt="2018-08-13T10:38:44.820" v="356" actId="1076"/>
          <ac:picMkLst>
            <pc:docMk/>
            <pc:sldMk cId="717943947" sldId="262"/>
            <ac:picMk id="13" creationId="{F4D2CA39-FA11-4C9D-B94C-A14C6931D0A8}"/>
          </ac:picMkLst>
        </pc:picChg>
        <pc:picChg chg="del">
          <ac:chgData name="Richard Ward" userId="d7e5f28ad73c8db6" providerId="Windows Live" clId="Web-{46EDA853-4386-41F7-BE98-CA8E13364DF2}" dt="2018-08-13T10:34:36.239" v="318"/>
          <ac:picMkLst>
            <pc:docMk/>
            <pc:sldMk cId="717943947" sldId="262"/>
            <ac:picMk id="17" creationId="{DBE649A2-3A24-104F-9F8B-EF0213D75FAD}"/>
          </ac:picMkLst>
        </pc:picChg>
      </pc:sldChg>
      <pc:sldChg chg="modSp">
        <pc:chgData name="Richard Ward" userId="d7e5f28ad73c8db6" providerId="Windows Live" clId="Web-{46EDA853-4386-41F7-BE98-CA8E13364DF2}" dt="2018-08-13T10:31:29.567" v="302"/>
        <pc:sldMkLst>
          <pc:docMk/>
          <pc:sldMk cId="2396865440" sldId="263"/>
        </pc:sldMkLst>
        <pc:spChg chg="mod">
          <ac:chgData name="Richard Ward" userId="d7e5f28ad73c8db6" providerId="Windows Live" clId="Web-{46EDA853-4386-41F7-BE98-CA8E13364DF2}" dt="2018-08-13T10:24:05.862" v="250" actId="20577"/>
          <ac:spMkLst>
            <pc:docMk/>
            <pc:sldMk cId="2396865440" sldId="263"/>
            <ac:spMk id="9" creationId="{F1ED2793-3C2C-4A41-A9B6-17E019B163B8}"/>
          </ac:spMkLst>
        </pc:spChg>
        <pc:graphicFrameChg chg="mod modGraphic">
          <ac:chgData name="Richard Ward" userId="d7e5f28ad73c8db6" providerId="Windows Live" clId="Web-{46EDA853-4386-41F7-BE98-CA8E13364DF2}" dt="2018-08-13T10:31:29.567" v="302"/>
          <ac:graphicFrameMkLst>
            <pc:docMk/>
            <pc:sldMk cId="2396865440" sldId="263"/>
            <ac:graphicFrameMk id="3" creationId="{BAE56B13-B192-444A-B019-FE63BFC5F08A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015F9-F557-F04B-A482-E0BE28DF50E2}" type="datetimeFigureOut">
              <a:rPr lang="en-GB" smtClean="0"/>
              <a:t>13/08/2018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1B62A-FFC7-8949-B023-A4E618696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1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erbyam.org.uk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derbyam.org.uk/?page_id=1779&amp;preview=true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1B62A-FFC7-8949-B023-A4E618696CB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81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 views – Number of times the page has been viewed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 likes – The number of new people registering a like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Reach - The number of people who had any posts from your Page enter their screen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engagements – The number of times people have engaged with our posts  through likes, comments, shares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 followers – The number of people who have followed the page 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Members – The total number of members in the group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members – New members to the group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Posts – The number of new posts in the group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Comments – The number of comments in the group 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Reactions – The number of reactions in the group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*Active members – Members who’ve viewed, posted commented on or reacted to group content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1B62A-FFC7-8949-B023-A4E618696CB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276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1B62A-FFC7-8949-B023-A4E618696CB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983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Impressions – Number of times users saw the Tweet on Twitter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Engagements – Total number of times a user has interacted with a Tweet. This includes all clicks anywhere on the Tweet (including hashtags, links, avatar, username), retweets, replies follows and/or likes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Engagement rate – The number of engagements (clicks, retweets, replies, follows and likes) divided by the total number of impressions.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1B62A-FFC7-8949-B023-A4E618696CB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254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1B62A-FFC7-8949-B023-A4E618696CB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178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Old - </a:t>
            </a:r>
            <a:r>
              <a:rPr lang="en-GB" b="1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http://derbyam.org.uk/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New - </a:t>
            </a:r>
            <a:r>
              <a:rPr lang="en-GB" sz="1200" b="1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http://derbyam.org.uk/?page_id=1779&amp;preview=true</a:t>
            </a:r>
            <a:endParaRPr lang="en-GB" sz="1200" b="1" dirty="0">
              <a:solidFill>
                <a:srgbClr val="3246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1B62A-FFC7-8949-B023-A4E618696CB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015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1B62A-FFC7-8949-B023-A4E618696CB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236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B7E98-B27A-4D43-A151-D11599F70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AC870D-7DD0-5147-BE80-2B836814D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BA336-2256-F34A-BDF9-D19687FA3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A589-E32B-C444-B9C3-DCB8C3A70E73}" type="datetimeFigureOut">
              <a:rPr lang="en-GB" smtClean="0"/>
              <a:t>13/08/2018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D3DB0-7B09-444A-AFE5-02A6D765F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4E181-F464-6D4D-9DEC-DEA07DB93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C07F-5869-6F4C-98C8-550CDCF0D4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83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086B3-667F-E843-AC62-3A41CAD5E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7C0213-DDB5-744F-8202-8867DF141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D996B-F6EA-974F-948E-D6E2CE171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A589-E32B-C444-B9C3-DCB8C3A70E73}" type="datetimeFigureOut">
              <a:rPr lang="en-GB" smtClean="0"/>
              <a:t>13/08/2018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CB2A2-0E59-BB4D-A136-96ED25878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9542B-F3F5-7145-A403-92F23342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C07F-5869-6F4C-98C8-550CDCF0D4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2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B42588-99CC-884D-9B2B-CEAD6ED83A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97C3E-D932-D24A-9AC9-CE5167163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9C262-BE53-6D43-8F40-03D5C75F1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A589-E32B-C444-B9C3-DCB8C3A70E73}" type="datetimeFigureOut">
              <a:rPr lang="en-GB" smtClean="0"/>
              <a:t>13/08/2018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EF065-24D4-874C-AB09-458066063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AB9BE-9A39-BF40-BBBC-0FC9B103A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C07F-5869-6F4C-98C8-550CDCF0D4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78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8E649-037B-7E46-839D-B115443A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5BA72-0296-4840-8720-79BD89CB4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202F2-5723-D547-9745-322953F99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A589-E32B-C444-B9C3-DCB8C3A70E73}" type="datetimeFigureOut">
              <a:rPr lang="en-GB" smtClean="0"/>
              <a:t>13/08/2018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0D450-13FE-8B43-AEC5-28FD8482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2E90B-D9DA-984D-82A6-CC93F2D3E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C07F-5869-6F4C-98C8-550CDCF0D4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0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30E47-4113-1F4B-9DE0-F4E150FA3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AB5B5-7451-0349-B847-521497820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D3B52-E66C-BC4D-A310-5751D7D4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A589-E32B-C444-B9C3-DCB8C3A70E73}" type="datetimeFigureOut">
              <a:rPr lang="en-GB" smtClean="0"/>
              <a:t>13/08/2018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B33B9-C75C-DE47-BB9E-950A3D7ED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D53EC-9999-6A48-AB87-B12FA10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C07F-5869-6F4C-98C8-550CDCF0D4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47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C3E4D-ECE4-7A4B-A083-5BA806D7A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4E0EA-AB80-504B-86B6-E4D6EA0DB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091044-563B-714F-B825-C6CEBE7FC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25480-2622-A742-A4EE-F62AA2F36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A589-E32B-C444-B9C3-DCB8C3A70E73}" type="datetimeFigureOut">
              <a:rPr lang="en-GB" smtClean="0"/>
              <a:t>13/08/2018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04DC20-0CC4-954F-8DBF-06A206679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2FB37-235F-A845-9131-984F2E004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C07F-5869-6F4C-98C8-550CDCF0D4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3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38194-EA8E-5840-BD69-71D7E2AA2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8031E-5F99-814F-98AC-FE2B3990B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0A4FB6-CEF3-4843-BB5D-D084714A1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73F97A-B90D-A948-BA30-812422424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A66B45-ABF6-6F4D-9ACE-854B329DB4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ACFB9C-4997-F748-B25E-9CFA0A4AB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A589-E32B-C444-B9C3-DCB8C3A70E73}" type="datetimeFigureOut">
              <a:rPr lang="en-GB" smtClean="0"/>
              <a:t>13/08/2018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59DA25-D9B7-C843-8DF9-F2E48AAC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5DC759-4877-A747-819D-9EBE2B7A8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C07F-5869-6F4C-98C8-550CDCF0D4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84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A281C-2753-C34D-A241-89234D685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0DA5F8-E0A0-EF4F-8C08-24B626159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A589-E32B-C444-B9C3-DCB8C3A70E73}" type="datetimeFigureOut">
              <a:rPr lang="en-GB" smtClean="0"/>
              <a:t>13/08/2018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01B76-7465-D14B-90FE-030359001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F9971-933B-8C42-BB2C-8DF5E7BF7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C07F-5869-6F4C-98C8-550CDCF0D4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248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5731B-69E1-104D-B365-FC77F6B01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A589-E32B-C444-B9C3-DCB8C3A70E73}" type="datetimeFigureOut">
              <a:rPr lang="en-GB" smtClean="0"/>
              <a:t>13/08/2018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7DD3AF-6A47-F745-B707-ED1AA06FC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96BF9-EDA9-E145-9302-08B59DBA7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C07F-5869-6F4C-98C8-550CDCF0D4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81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785D0-76EB-E349-8305-B88672C61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71585-2F47-6240-8F96-D60DE20E5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5628B-FE81-964B-A6DA-5F1118318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C1C01-2932-1F48-974E-03B458AF6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A589-E32B-C444-B9C3-DCB8C3A70E73}" type="datetimeFigureOut">
              <a:rPr lang="en-GB" smtClean="0"/>
              <a:t>13/08/2018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213B7-7820-8943-B800-C9C410E8C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159E5-674D-534A-BE23-3F067E525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C07F-5869-6F4C-98C8-550CDCF0D4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137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05731-7573-4449-965F-992EBD6E5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E9DF6-70CC-5A44-9EBB-A0271BD240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78CE8-80E9-8543-9C0A-148E0C061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DED28-351C-E242-A64A-663590EF0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A589-E32B-C444-B9C3-DCB8C3A70E73}" type="datetimeFigureOut">
              <a:rPr lang="en-GB" smtClean="0"/>
              <a:t>13/08/2018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C4364-D1A6-FA47-8070-6B779039E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52AEE-190F-6F42-AF25-FDE1DE0F0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C07F-5869-6F4C-98C8-550CDCF0D4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16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A66C54-C07F-9C47-9003-88587BD9E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C258F-5501-3E4D-A6C4-8AD3BBEC0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E5889-FCEA-9A49-B3EA-522098AFA0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AA589-E32B-C444-B9C3-DCB8C3A70E73}" type="datetimeFigureOut">
              <a:rPr lang="en-GB" smtClean="0"/>
              <a:t>13/08/2018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9C3BD-9042-0146-ADA7-7D6FC5B23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C74CA-DCAB-8C4A-8BAE-5DB58DC98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2C07F-5869-6F4C-98C8-550CDCF0D4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8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DerbyshireA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CMCBikes" TargetMode="External"/><Relationship Id="rId13" Type="http://schemas.openxmlformats.org/officeDocument/2006/relationships/hyperlink" Target="https://twitter.com/hashtag/ladiesridebikestoo?src=hash" TargetMode="External"/><Relationship Id="rId18" Type="http://schemas.openxmlformats.org/officeDocument/2006/relationships/hyperlink" Target="http://IAMRoadSmart" TargetMode="External"/><Relationship Id="rId3" Type="http://schemas.openxmlformats.org/officeDocument/2006/relationships/image" Target="../media/image2.jpg"/><Relationship Id="rId21" Type="http://schemas.openxmlformats.org/officeDocument/2006/relationships/hyperlink" Target="https://twitter.com/DerbyshireAM/status/1024535280374702080" TargetMode="External"/><Relationship Id="rId7" Type="http://schemas.openxmlformats.org/officeDocument/2006/relationships/hyperlink" Target="https://twitter.com/DerbyshireAM/status/1020633045760692224" TargetMode="External"/><Relationship Id="rId12" Type="http://schemas.openxmlformats.org/officeDocument/2006/relationships/hyperlink" Target="http://DAM" TargetMode="External"/><Relationship Id="rId17" Type="http://schemas.openxmlformats.org/officeDocument/2006/relationships/hyperlink" Target="https://twitter.com/hashtag/IAMRoadSmart?src=hash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://cmcrocks" TargetMode="External"/><Relationship Id="rId20" Type="http://schemas.openxmlformats.org/officeDocument/2006/relationships/hyperlink" Target="https://t.co/WX3JvLe5N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&#160;" TargetMode="External"/><Relationship Id="rId11" Type="http://schemas.openxmlformats.org/officeDocument/2006/relationships/hyperlink" Target="https://twitter.com/hashtag/DAM?src=hash" TargetMode="External"/><Relationship Id="rId24" Type="http://schemas.openxmlformats.org/officeDocument/2006/relationships/image" Target="../media/image8.png"/><Relationship Id="rId5" Type="http://schemas.openxmlformats.org/officeDocument/2006/relationships/hyperlink" Target="https://twitter.com/DerbyshireAM" TargetMode="External"/><Relationship Id="rId15" Type="http://schemas.openxmlformats.org/officeDocument/2006/relationships/hyperlink" Target="https://twitter.com/hashtag/cmcrocks?src=hash" TargetMode="External"/><Relationship Id="rId23" Type="http://schemas.openxmlformats.org/officeDocument/2006/relationships/hyperlink" Target="https://t.co/Blu4MbJIhM" TargetMode="External"/><Relationship Id="rId10" Type="http://schemas.openxmlformats.org/officeDocument/2006/relationships/hyperlink" Target="http://DerbyshireAM" TargetMode="External"/><Relationship Id="rId19" Type="http://schemas.openxmlformats.org/officeDocument/2006/relationships/hyperlink" Target="https://twitter.com/DerbyshireAM/status/1021858478216945664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CMCbikes" TargetMode="External"/><Relationship Id="rId14" Type="http://schemas.openxmlformats.org/officeDocument/2006/relationships/hyperlink" Target="http://ladiesridebikestoo" TargetMode="External"/><Relationship Id="rId22" Type="http://schemas.openxmlformats.org/officeDocument/2006/relationships/hyperlink" Target="https://t.co/4cjme8PKj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CFC0E97-C007-854D-A0B0-06DE1FBF2A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alphaModFix amt="85000"/>
          </a:blip>
          <a:srcRect t="12426"/>
          <a:stretch/>
        </p:blipFill>
        <p:spPr>
          <a:xfrm>
            <a:off x="-1" y="0"/>
            <a:ext cx="12192001" cy="6620466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etal"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5BFD25-9603-1E47-92CF-B55A322E0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02613"/>
            <a:ext cx="12198488" cy="13553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45480A-63A2-6B4E-9394-46B73D517EFB}"/>
              </a:ext>
            </a:extLst>
          </p:cNvPr>
          <p:cNvSpPr txBox="1"/>
          <p:nvPr/>
        </p:nvSpPr>
        <p:spPr>
          <a:xfrm>
            <a:off x="5409871" y="2586958"/>
            <a:ext cx="6316619" cy="255454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  <a:sp3d extrusionH="57150" contourW="12700">
              <a:bevelT w="82550" h="38100" prst="coolSlant"/>
              <a:extrusionClr>
                <a:srgbClr val="32463E"/>
              </a:extrusionClr>
              <a:contourClr>
                <a:srgbClr val="00B2E2"/>
              </a:contourClr>
            </a:sp3d>
          </a:bodyPr>
          <a:lstStyle/>
          <a:p>
            <a:pPr algn="ctr"/>
            <a:r>
              <a:rPr lang="en-GB" sz="4400" b="1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Derbyshire Advanced Motorcyclists</a:t>
            </a:r>
          </a:p>
          <a:p>
            <a:pPr algn="ctr"/>
            <a:endParaRPr lang="en-GB" sz="3600" b="1" dirty="0">
              <a:solidFill>
                <a:srgbClr val="3246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3600" b="1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Club Night 13/08/2018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E4324C-CFA3-074B-8645-3FFE2DFF9C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93819" cy="131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65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20CB5-9108-1E4C-99E9-7283D430B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7327"/>
            <a:ext cx="10515600" cy="1083361"/>
          </a:xfrm>
        </p:spPr>
        <p:txBody>
          <a:bodyPr/>
          <a:lstStyle/>
          <a:p>
            <a:r>
              <a:rPr lang="en-GB" b="1" dirty="0">
                <a:solidFill>
                  <a:srgbClr val="00B2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new(</a:t>
            </a:r>
            <a:r>
              <a:rPr lang="en-GB" b="1" dirty="0" err="1">
                <a:solidFill>
                  <a:srgbClr val="00B2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ish</a:t>
            </a:r>
            <a:r>
              <a:rPr lang="en-GB" b="1" dirty="0">
                <a:solidFill>
                  <a:srgbClr val="00B2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Facebook Page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DFC699-40ED-854B-AEC6-2BCBFBA88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2613"/>
            <a:ext cx="12192000" cy="1355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96A9CE-01D8-C348-8EF4-4237C61C2D71}"/>
              </a:ext>
            </a:extLst>
          </p:cNvPr>
          <p:cNvSpPr txBox="1"/>
          <p:nvPr/>
        </p:nvSpPr>
        <p:spPr>
          <a:xfrm>
            <a:off x="657225" y="145662"/>
            <a:ext cx="7079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Derbyshire Advanced Motorcyclists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7CA5286-8FE6-AE4C-97CC-DA9B04947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769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improve the social footprint of DAM, more than a closed Facebook group was necessary. Benefits include:</a:t>
            </a:r>
          </a:p>
          <a:p>
            <a:pPr marL="0" indent="0">
              <a:buNone/>
            </a:pPr>
            <a:endParaRPr lang="en-GB" dirty="0">
              <a:solidFill>
                <a:srgbClr val="3246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SzPct val="80000"/>
              <a:buBlip>
                <a:blip r:embed="rId3"/>
              </a:buBlip>
            </a:pPr>
            <a:r>
              <a:rPr lang="en-GB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front</a:t>
            </a:r>
          </a:p>
          <a:p>
            <a:pPr>
              <a:buSzPct val="80000"/>
              <a:buBlip>
                <a:blip r:embed="rId3"/>
              </a:buBlip>
            </a:pPr>
            <a:r>
              <a:rPr lang="en-GB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Improved control over events</a:t>
            </a:r>
          </a:p>
          <a:p>
            <a:pPr>
              <a:buSzPct val="80000"/>
              <a:buBlip>
                <a:blip r:embed="rId3"/>
              </a:buBlip>
            </a:pPr>
            <a:r>
              <a:rPr lang="en-GB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 as DAM and not an individual</a:t>
            </a:r>
          </a:p>
          <a:p>
            <a:pPr>
              <a:buSzPct val="80000"/>
              <a:buBlip>
                <a:blip r:embed="rId3"/>
              </a:buBlip>
            </a:pPr>
            <a:r>
              <a:rPr lang="en-GB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Analytics</a:t>
            </a:r>
          </a:p>
          <a:p>
            <a:pPr>
              <a:buSzPct val="80000"/>
              <a:buBlip>
                <a:blip r:embed="rId3"/>
              </a:buBlip>
            </a:pPr>
            <a:endParaRPr lang="en-GB" dirty="0">
              <a:solidFill>
                <a:srgbClr val="3246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SzPct val="80000"/>
              <a:buNone/>
            </a:pPr>
            <a:r>
              <a:rPr lang="en-GB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page is found at </a:t>
            </a:r>
            <a:r>
              <a:rPr lang="en-GB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https://www.facebook.com/DerbyshireAM/</a:t>
            </a:r>
            <a:endParaRPr lang="en-GB" dirty="0">
              <a:solidFill>
                <a:srgbClr val="3246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SzPct val="80000"/>
              <a:buNone/>
            </a:pPr>
            <a:endParaRPr lang="en-GB" dirty="0">
              <a:solidFill>
                <a:srgbClr val="3246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Blip>
                <a:blip r:embed="rId3"/>
              </a:buBlip>
            </a:pPr>
            <a:endParaRPr lang="en-GB" dirty="0">
              <a:solidFill>
                <a:srgbClr val="3246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8602F3-AFDC-EF4C-AC2F-FF415260B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82" y="62528"/>
            <a:ext cx="616743" cy="6279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F2DF5A-F956-D54B-BA10-712C4B844C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4826" y="2301240"/>
            <a:ext cx="2563654" cy="256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25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20CB5-9108-1E4C-99E9-7283D430B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7327"/>
            <a:ext cx="10515600" cy="1083361"/>
          </a:xfrm>
        </p:spPr>
        <p:txBody>
          <a:bodyPr/>
          <a:lstStyle/>
          <a:p>
            <a:r>
              <a:rPr lang="en-GB" b="1" dirty="0">
                <a:solidFill>
                  <a:srgbClr val="00B2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 updates </a:t>
            </a:r>
            <a:r>
              <a:rPr lang="en-GB" sz="2400" b="1" dirty="0">
                <a:solidFill>
                  <a:srgbClr val="00B2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(last 28 days)</a:t>
            </a:r>
            <a:r>
              <a:rPr lang="en-GB" b="1" dirty="0">
                <a:solidFill>
                  <a:srgbClr val="00B2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DFC699-40ED-854B-AEC6-2BCBFBA88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02613"/>
            <a:ext cx="12192000" cy="1355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96A9CE-01D8-C348-8EF4-4237C61C2D71}"/>
              </a:ext>
            </a:extLst>
          </p:cNvPr>
          <p:cNvSpPr txBox="1"/>
          <p:nvPr/>
        </p:nvSpPr>
        <p:spPr>
          <a:xfrm>
            <a:off x="657225" y="145662"/>
            <a:ext cx="7079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Derbyshire Advanced Motorcyclists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8602F3-AFDC-EF4C-AC2F-FF415260B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2" y="62528"/>
            <a:ext cx="616743" cy="6279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F2DF5A-F956-D54B-BA10-712C4B844C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3800" y="89853"/>
            <a:ext cx="627932" cy="62793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E56B13-B192-444A-B019-FE63BFC5F0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492020"/>
              </p:ext>
            </p:extLst>
          </p:nvPr>
        </p:nvGraphicFramePr>
        <p:xfrm>
          <a:off x="978693" y="2420834"/>
          <a:ext cx="3913739" cy="234168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006410">
                  <a:extLst>
                    <a:ext uri="{9D8B030D-6E8A-4147-A177-3AD203B41FA5}">
                      <a16:colId xmlns:a16="http://schemas.microsoft.com/office/drawing/2014/main" val="2566490321"/>
                    </a:ext>
                  </a:extLst>
                </a:gridCol>
                <a:gridCol w="890905">
                  <a:extLst>
                    <a:ext uri="{9D8B030D-6E8A-4147-A177-3AD203B41FA5}">
                      <a16:colId xmlns:a16="http://schemas.microsoft.com/office/drawing/2014/main" val="2461579705"/>
                    </a:ext>
                  </a:extLst>
                </a:gridCol>
                <a:gridCol w="1016424">
                  <a:extLst>
                    <a:ext uri="{9D8B030D-6E8A-4147-A177-3AD203B41FA5}">
                      <a16:colId xmlns:a16="http://schemas.microsoft.com/office/drawing/2014/main" val="739835069"/>
                    </a:ext>
                  </a:extLst>
                </a:gridCol>
              </a:tblGrid>
              <a:tr h="390281">
                <a:tc>
                  <a:txBody>
                    <a:bodyPr/>
                    <a:lstStyle/>
                    <a:p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Metrix</a:t>
                      </a:r>
                    </a:p>
                  </a:txBody>
                  <a:tcPr>
                    <a:solidFill>
                      <a:srgbClr val="00B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Score</a:t>
                      </a:r>
                    </a:p>
                  </a:txBody>
                  <a:tcPr>
                    <a:solidFill>
                      <a:srgbClr val="00B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▲/▼</a:t>
                      </a:r>
                      <a:endPara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00B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885162"/>
                  </a:ext>
                </a:extLst>
              </a:tr>
              <a:tr h="390281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32463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Page views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</a:rPr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8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▼</a:t>
                      </a:r>
                      <a:r>
                        <a:rPr lang="en-GB" dirty="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</a:rPr>
                        <a:t>65%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386789"/>
                  </a:ext>
                </a:extLst>
              </a:tr>
              <a:tr h="390281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32463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Page likes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</a:rPr>
                        <a:t>1</a:t>
                      </a:r>
                      <a:endParaRPr lang="en-GB" dirty="0">
                        <a:solidFill>
                          <a:srgbClr val="32463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800" b="0" i="0" u="none" strike="noStrike" noProof="0" dirty="0">
                          <a:solidFill>
                            <a:srgbClr val="70AD47"/>
                          </a:solidFill>
                          <a:effectLst/>
                          <a:latin typeface="Tahoma"/>
                        </a:rPr>
                        <a:t>▲</a:t>
                      </a:r>
                      <a:r>
                        <a:rPr lang="en-GB" dirty="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</a:rPr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635114"/>
                  </a:ext>
                </a:extLst>
              </a:tr>
              <a:tr h="390281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32463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</a:rPr>
                        <a:t>27</a:t>
                      </a:r>
                      <a:endParaRPr lang="en-GB" dirty="0">
                        <a:solidFill>
                          <a:srgbClr val="32463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8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▼</a:t>
                      </a:r>
                      <a:r>
                        <a:rPr lang="en-GB" sz="1800" b="0" i="0" u="none" strike="noStrike" noProof="0" dirty="0">
                          <a:solidFill>
                            <a:srgbClr val="32463E"/>
                          </a:solidFill>
                          <a:latin typeface="Tahoma"/>
                        </a:rPr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882179"/>
                  </a:ext>
                </a:extLst>
              </a:tr>
              <a:tr h="390281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32463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Post engagement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</a:rPr>
                        <a:t>7</a:t>
                      </a:r>
                      <a:endParaRPr lang="en-GB" dirty="0">
                        <a:solidFill>
                          <a:srgbClr val="32463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rgbClr val="70AD47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▲</a:t>
                      </a:r>
                      <a:r>
                        <a:rPr lang="en-GB" sz="1800" b="0" i="0" kern="1200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</a:rPr>
                        <a:t>1</a:t>
                      </a:r>
                      <a:r>
                        <a:rPr lang="en-GB" dirty="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</a:rPr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85242"/>
                  </a:ext>
                </a:extLst>
              </a:tr>
              <a:tr h="390281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32463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Page followers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</a:rPr>
                        <a:t>1</a:t>
                      </a:r>
                      <a:endParaRPr lang="en-GB" dirty="0">
                        <a:solidFill>
                          <a:srgbClr val="32463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▲</a:t>
                      </a:r>
                      <a:r>
                        <a:rPr lang="en-GB" dirty="0">
                          <a:solidFill>
                            <a:srgbClr val="32463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7636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004D97F-8C54-C44C-B923-7A20B7EEA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765308"/>
              </p:ext>
            </p:extLst>
          </p:nvPr>
        </p:nvGraphicFramePr>
        <p:xfrm>
          <a:off x="5853111" y="2425807"/>
          <a:ext cx="4002033" cy="234168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843913">
                  <a:extLst>
                    <a:ext uri="{9D8B030D-6E8A-4147-A177-3AD203B41FA5}">
                      <a16:colId xmlns:a16="http://schemas.microsoft.com/office/drawing/2014/main" val="2566490321"/>
                    </a:ext>
                  </a:extLst>
                </a:gridCol>
                <a:gridCol w="890905">
                  <a:extLst>
                    <a:ext uri="{9D8B030D-6E8A-4147-A177-3AD203B41FA5}">
                      <a16:colId xmlns:a16="http://schemas.microsoft.com/office/drawing/2014/main" val="2461579705"/>
                    </a:ext>
                  </a:extLst>
                </a:gridCol>
                <a:gridCol w="1267215">
                  <a:extLst>
                    <a:ext uri="{9D8B030D-6E8A-4147-A177-3AD203B41FA5}">
                      <a16:colId xmlns:a16="http://schemas.microsoft.com/office/drawing/2014/main" val="739835069"/>
                    </a:ext>
                  </a:extLst>
                </a:gridCol>
              </a:tblGrid>
              <a:tr h="3902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Metrix</a:t>
                      </a:r>
                    </a:p>
                  </a:txBody>
                  <a:tcPr>
                    <a:solidFill>
                      <a:srgbClr val="00B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Score</a:t>
                      </a:r>
                    </a:p>
                  </a:txBody>
                  <a:tcPr>
                    <a:solidFill>
                      <a:srgbClr val="00B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▲/▼</a:t>
                      </a:r>
                      <a:endPara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00B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885162"/>
                  </a:ext>
                </a:extLst>
              </a:tr>
              <a:tr h="390281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32463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</a:rPr>
                        <a:t>79*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0" i="0" kern="1200" dirty="0">
                          <a:solidFill>
                            <a:srgbClr val="70AD47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▲</a:t>
                      </a:r>
                      <a:r>
                        <a:rPr lang="en-GB" sz="1800" b="0" i="0" kern="1200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</a:rPr>
                        <a:t>1</a:t>
                      </a:r>
                      <a:r>
                        <a:rPr lang="en-GB" dirty="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386789"/>
                  </a:ext>
                </a:extLst>
              </a:tr>
              <a:tr h="390281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32463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New 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</a:rPr>
                        <a:t>3^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0" i="0" kern="1200" dirty="0">
                          <a:solidFill>
                            <a:srgbClr val="70AD47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▲</a:t>
                      </a:r>
                      <a:r>
                        <a:rPr lang="en-GB" sz="1800" b="0" i="0" kern="1200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</a:rPr>
                        <a:t>0</a:t>
                      </a:r>
                      <a:r>
                        <a:rPr lang="en-GB" dirty="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635114"/>
                  </a:ext>
                </a:extLst>
              </a:tr>
              <a:tr h="390281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32463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8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▼</a:t>
                      </a:r>
                      <a:r>
                        <a:rPr lang="en-GB" sz="1800" b="0" i="0" u="none" strike="noStrike" noProof="0" dirty="0">
                          <a:solidFill>
                            <a:srgbClr val="32463E"/>
                          </a:solidFill>
                          <a:latin typeface="Tahoma"/>
                        </a:rPr>
                        <a:t>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882179"/>
                  </a:ext>
                </a:extLst>
              </a:tr>
              <a:tr h="390281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32463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</a:rPr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GB" sz="18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▼</a:t>
                      </a:r>
                      <a:r>
                        <a:rPr lang="en-GB" sz="1800" b="0" i="0" u="none" strike="noStrike" noProof="0" dirty="0">
                          <a:solidFill>
                            <a:srgbClr val="32463E"/>
                          </a:solidFill>
                          <a:latin typeface="Tahoma"/>
                        </a:rPr>
                        <a:t>77%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85242"/>
                  </a:ext>
                </a:extLst>
              </a:tr>
              <a:tr h="390281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32463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</a:rPr>
                        <a:t>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GB" sz="18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▼</a:t>
                      </a:r>
                      <a:r>
                        <a:rPr lang="en-GB" sz="1800" b="0" i="0" u="none" strike="noStrike" noProof="0" dirty="0">
                          <a:solidFill>
                            <a:srgbClr val="32463E"/>
                          </a:solidFill>
                          <a:effectLst/>
                          <a:latin typeface="Tahoma"/>
                        </a:rPr>
                        <a:t>74</a:t>
                      </a:r>
                      <a:r>
                        <a:rPr lang="en-GB" sz="1800" b="0" i="0" u="none" strike="noStrike" noProof="0" dirty="0">
                          <a:solidFill>
                            <a:srgbClr val="32463E"/>
                          </a:solidFill>
                          <a:latin typeface="Tahoma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7636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1ED2793-3C2C-4A41-A9B6-17E019B163B8}"/>
              </a:ext>
            </a:extLst>
          </p:cNvPr>
          <p:cNvSpPr txBox="1"/>
          <p:nvPr/>
        </p:nvSpPr>
        <p:spPr>
          <a:xfrm>
            <a:off x="978693" y="1821656"/>
            <a:ext cx="2643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 page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A094BE-7A24-8747-A81C-75324D6EA40B}"/>
              </a:ext>
            </a:extLst>
          </p:cNvPr>
          <p:cNvSpPr txBox="1"/>
          <p:nvPr/>
        </p:nvSpPr>
        <p:spPr>
          <a:xfrm>
            <a:off x="5853111" y="1821656"/>
            <a:ext cx="2643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 group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7F8D5D-3BA1-F240-AAA8-E850920C6BEC}"/>
              </a:ext>
            </a:extLst>
          </p:cNvPr>
          <p:cNvSpPr txBox="1"/>
          <p:nvPr/>
        </p:nvSpPr>
        <p:spPr>
          <a:xfrm>
            <a:off x="5853111" y="4963290"/>
            <a:ext cx="2643187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74 Active members</a:t>
            </a:r>
            <a:endParaRPr lang="en-US" dirty="0"/>
          </a:p>
          <a:p>
            <a:r>
              <a:rPr lang="en-GB" sz="1600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^ 2 Pending members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2461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20CB5-9108-1E4C-99E9-7283D430B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7327"/>
            <a:ext cx="10515600" cy="1083361"/>
          </a:xfrm>
        </p:spPr>
        <p:txBody>
          <a:bodyPr/>
          <a:lstStyle/>
          <a:p>
            <a:r>
              <a:rPr lang="en-GB" b="1" dirty="0">
                <a:solidFill>
                  <a:srgbClr val="00B2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 highlights </a:t>
            </a:r>
            <a:r>
              <a:rPr lang="en-GB" sz="2400" b="1" dirty="0">
                <a:solidFill>
                  <a:srgbClr val="00B2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(last 28 days)</a:t>
            </a:r>
            <a:r>
              <a:rPr lang="en-GB" b="1" dirty="0">
                <a:solidFill>
                  <a:srgbClr val="00B2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DFC699-40ED-854B-AEC6-2BCBFBA88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02613"/>
            <a:ext cx="12192000" cy="1355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96A9CE-01D8-C348-8EF4-4237C61C2D71}"/>
              </a:ext>
            </a:extLst>
          </p:cNvPr>
          <p:cNvSpPr txBox="1"/>
          <p:nvPr/>
        </p:nvSpPr>
        <p:spPr>
          <a:xfrm>
            <a:off x="657225" y="145662"/>
            <a:ext cx="7079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Derbyshire Advanced Motorcyclists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8602F3-AFDC-EF4C-AC2F-FF415260B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2" y="62528"/>
            <a:ext cx="616743" cy="6279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F2DF5A-F956-D54B-BA10-712C4B844C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3800" y="89853"/>
            <a:ext cx="627932" cy="6279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ED2793-3C2C-4A41-A9B6-17E019B163B8}"/>
              </a:ext>
            </a:extLst>
          </p:cNvPr>
          <p:cNvSpPr txBox="1"/>
          <p:nvPr/>
        </p:nvSpPr>
        <p:spPr>
          <a:xfrm>
            <a:off x="978693" y="1821656"/>
            <a:ext cx="2643187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000" b="1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 group</a:t>
            </a:r>
          </a:p>
        </p:txBody>
      </p:sp>
      <p:pic>
        <p:nvPicPr>
          <p:cNvPr id="8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93AD3B9-7904-46DA-AFF0-96B24661FD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513" y="2356834"/>
            <a:ext cx="5891841" cy="2820068"/>
          </a:xfrm>
          <a:prstGeom prst="rect">
            <a:avLst/>
          </a:prstGeom>
        </p:spPr>
      </p:pic>
      <p:pic>
        <p:nvPicPr>
          <p:cNvPr id="12" name="Picture 1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ABC15ED7-7544-4311-8263-BFA52162A2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3004" y="2729299"/>
            <a:ext cx="3893388" cy="300966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4CBC814-640D-B149-BC7B-1D6811DEB69E}"/>
              </a:ext>
            </a:extLst>
          </p:cNvPr>
          <p:cNvCxnSpPr>
            <a:cxnSpLocks/>
          </p:cNvCxnSpPr>
          <p:nvPr/>
        </p:nvCxnSpPr>
        <p:spPr>
          <a:xfrm>
            <a:off x="6345878" y="2983446"/>
            <a:ext cx="1290212" cy="76200"/>
          </a:xfrm>
          <a:prstGeom prst="straightConnector1">
            <a:avLst/>
          </a:prstGeom>
          <a:ln w="41275">
            <a:gradFill flip="none" rotWithShape="1">
              <a:gsLst>
                <a:gs pos="0">
                  <a:srgbClr val="00B2E2"/>
                </a:gs>
                <a:gs pos="36000">
                  <a:schemeClr val="accent1">
                    <a:lumMod val="45000"/>
                    <a:lumOff val="55000"/>
                  </a:schemeClr>
                </a:gs>
                <a:gs pos="63000">
                  <a:schemeClr val="accent1">
                    <a:lumMod val="45000"/>
                    <a:lumOff val="55000"/>
                  </a:schemeClr>
                </a:gs>
                <a:gs pos="100000">
                  <a:srgbClr val="32463E"/>
                </a:gs>
              </a:gsLst>
              <a:lin ang="0" scaled="1"/>
              <a:tileRect/>
            </a:gra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482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20CB5-9108-1E4C-99E9-7283D430B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7327"/>
            <a:ext cx="10515600" cy="1083361"/>
          </a:xfrm>
        </p:spPr>
        <p:txBody>
          <a:bodyPr/>
          <a:lstStyle/>
          <a:p>
            <a:r>
              <a:rPr lang="en-GB" b="1" dirty="0">
                <a:solidFill>
                  <a:srgbClr val="00B2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 updates </a:t>
            </a:r>
            <a:r>
              <a:rPr lang="en-GB" sz="2400" b="1" dirty="0">
                <a:solidFill>
                  <a:srgbClr val="00B2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(last 28 days)</a:t>
            </a:r>
            <a:r>
              <a:rPr lang="en-GB" b="1" dirty="0">
                <a:solidFill>
                  <a:srgbClr val="00B2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DFC699-40ED-854B-AEC6-2BCBFBA88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02613"/>
            <a:ext cx="12192000" cy="1355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96A9CE-01D8-C348-8EF4-4237C61C2D71}"/>
              </a:ext>
            </a:extLst>
          </p:cNvPr>
          <p:cNvSpPr txBox="1"/>
          <p:nvPr/>
        </p:nvSpPr>
        <p:spPr>
          <a:xfrm>
            <a:off x="657225" y="145662"/>
            <a:ext cx="7079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Derbyshire Advanced Motorcyclists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8602F3-AFDC-EF4C-AC2F-FF415260B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2" y="62528"/>
            <a:ext cx="616743" cy="62793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E56B13-B192-444A-B019-FE63BFC5F0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73384"/>
              </p:ext>
            </p:extLst>
          </p:nvPr>
        </p:nvGraphicFramePr>
        <p:xfrm>
          <a:off x="978693" y="2152355"/>
          <a:ext cx="10375107" cy="328055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6869908">
                  <a:extLst>
                    <a:ext uri="{9D8B030D-6E8A-4147-A177-3AD203B41FA5}">
                      <a16:colId xmlns:a16="http://schemas.microsoft.com/office/drawing/2014/main" val="2566490321"/>
                    </a:ext>
                  </a:extLst>
                </a:gridCol>
                <a:gridCol w="1013460">
                  <a:extLst>
                    <a:ext uri="{9D8B030D-6E8A-4147-A177-3AD203B41FA5}">
                      <a16:colId xmlns:a16="http://schemas.microsoft.com/office/drawing/2014/main" val="2461579705"/>
                    </a:ext>
                  </a:extLst>
                </a:gridCol>
                <a:gridCol w="1135380">
                  <a:extLst>
                    <a:ext uri="{9D8B030D-6E8A-4147-A177-3AD203B41FA5}">
                      <a16:colId xmlns:a16="http://schemas.microsoft.com/office/drawing/2014/main" val="2520437073"/>
                    </a:ext>
                  </a:extLst>
                </a:gridCol>
                <a:gridCol w="1356359">
                  <a:extLst>
                    <a:ext uri="{9D8B030D-6E8A-4147-A177-3AD203B41FA5}">
                      <a16:colId xmlns:a16="http://schemas.microsoft.com/office/drawing/2014/main" val="739835069"/>
                    </a:ext>
                  </a:extLst>
                </a:gridCol>
              </a:tblGrid>
              <a:tr h="352334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Top Tweets</a:t>
                      </a:r>
                    </a:p>
                  </a:txBody>
                  <a:tcPr>
                    <a:solidFill>
                      <a:srgbClr val="00B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Impressions</a:t>
                      </a:r>
                    </a:p>
                  </a:txBody>
                  <a:tcPr>
                    <a:solidFill>
                      <a:srgbClr val="00B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Engagements</a:t>
                      </a:r>
                    </a:p>
                  </a:txBody>
                  <a:tcPr>
                    <a:solidFill>
                      <a:srgbClr val="00B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Engagement rate</a:t>
                      </a:r>
                      <a:endParaRPr lang="en-GB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00B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885162"/>
                  </a:ext>
                </a:extLst>
              </a:tr>
              <a:tr h="1262532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5"/>
                        </a:rPr>
                        <a:t>Derbyshire AM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6"/>
                        </a:rPr>
                        <a:t> @DerbyshireAM 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7"/>
                        </a:rPr>
                        <a:t>Jul 21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Don't forget ladies 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8"/>
                        </a:rPr>
                        <a:t>@</a:t>
                      </a:r>
                      <a:r>
                        <a:rPr lang="en-GB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9"/>
                        </a:rPr>
                        <a:t>CMCbikes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on the 5th August. 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5"/>
                        </a:rPr>
                        <a:t>@</a:t>
                      </a:r>
                      <a:r>
                        <a:rPr lang="en-GB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10"/>
                        </a:rPr>
                        <a:t>DerbyshireAM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will be there offering taster sessions and looking at for new club members. 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11"/>
                        </a:rPr>
                        <a:t>#</a:t>
                      </a:r>
                      <a:r>
                        <a:rPr lang="en-GB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12"/>
                        </a:rPr>
                        <a:t>DAM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13"/>
                        </a:rPr>
                        <a:t>#</a:t>
                      </a:r>
                      <a:r>
                        <a:rPr lang="en-GB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14"/>
                        </a:rPr>
                        <a:t>ladiesridebikestoo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15"/>
                        </a:rPr>
                        <a:t>#</a:t>
                      </a:r>
                      <a:r>
                        <a:rPr lang="en-GB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16"/>
                        </a:rPr>
                        <a:t>cmcrocks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17"/>
                        </a:rPr>
                        <a:t>#</a:t>
                      </a:r>
                      <a:r>
                        <a:rPr lang="en-GB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18"/>
                        </a:rPr>
                        <a:t>IAMRoadSmart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rgbClr val="32463E"/>
                          </a:solidFill>
                        </a:rPr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rgbClr val="32463E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rgbClr val="32463E"/>
                          </a:solidFill>
                        </a:rPr>
                        <a:t>0.7%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386789"/>
                  </a:ext>
                </a:extLst>
              </a:tr>
              <a:tr h="71837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5"/>
                        </a:rPr>
                        <a:t>Derbyshire AM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6"/>
                        </a:rPr>
                        <a:t> @DerbyshireAM 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19"/>
                        </a:rPr>
                        <a:t>Jul 24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Edit item Not Guilty! 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20"/>
                        </a:rPr>
                        <a:t>disq.us/t/34p6oyo</a:t>
                      </a:r>
                      <a:endParaRPr lang="en-US">
                        <a:effectLst/>
                        <a:hlinkClick r:id="rId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rgbClr val="32463E"/>
                          </a:solidFill>
                        </a:rPr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rgbClr val="32463E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0" i="0" kern="1200" dirty="0">
                          <a:solidFill>
                            <a:srgbClr val="32463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14.7</a:t>
                      </a:r>
                      <a:r>
                        <a:rPr lang="en-GB" dirty="0">
                          <a:solidFill>
                            <a:srgbClr val="32463E"/>
                          </a:solidFill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635114"/>
                  </a:ext>
                </a:extLst>
              </a:tr>
              <a:tr h="93388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5"/>
                        </a:rPr>
                        <a:t>Derbyshire AM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6"/>
                        </a:rPr>
                        <a:t> @DerbyshireAM 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21"/>
                        </a:rPr>
                        <a:t>Aug 1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Give a 'Thumbs Up!' this August to celebrate and encourage courtesy between drivers, riders and other road users. 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22"/>
                        </a:rPr>
                        <a:t>thndr.me/NIBjTn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23"/>
                        </a:rPr>
                        <a:t>pic.twitter.com/Blu4MbJIhM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rgbClr val="32463E"/>
                          </a:solidFill>
                        </a:rPr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rgbClr val="32463E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rgbClr val="32463E"/>
                          </a:solidFill>
                        </a:rPr>
                        <a:t>0.9%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88217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1ED2793-3C2C-4A41-A9B6-17E019B163B8}"/>
              </a:ext>
            </a:extLst>
          </p:cNvPr>
          <p:cNvSpPr txBox="1"/>
          <p:nvPr/>
        </p:nvSpPr>
        <p:spPr>
          <a:xfrm>
            <a:off x="978693" y="1690688"/>
            <a:ext cx="10363892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000" b="1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Tweets earned 1,298 (</a:t>
            </a:r>
            <a:r>
              <a:rPr lang="en-GB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▼</a:t>
            </a:r>
            <a:r>
              <a:rPr lang="en-GB" sz="2000" b="1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30.4%) impressions over this 28 day period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270A3A-0731-F447-ADF8-F1B1FBF9793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353800" y="145662"/>
            <a:ext cx="614783" cy="61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65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20CB5-9108-1E4C-99E9-7283D430B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8992"/>
            <a:ext cx="3665220" cy="2070448"/>
          </a:xfrm>
        </p:spPr>
        <p:txBody>
          <a:bodyPr/>
          <a:lstStyle/>
          <a:p>
            <a:r>
              <a:rPr lang="en-GB" b="1" dirty="0">
                <a:solidFill>
                  <a:srgbClr val="00B2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 highlights </a:t>
            </a:r>
            <a:r>
              <a:rPr lang="en-GB" sz="2400" b="1" dirty="0">
                <a:solidFill>
                  <a:srgbClr val="00B2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(July 2018)</a:t>
            </a:r>
            <a:r>
              <a:rPr lang="en-GB" b="1" dirty="0">
                <a:solidFill>
                  <a:srgbClr val="00B2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DFC699-40ED-854B-AEC6-2BCBFBA88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02613"/>
            <a:ext cx="12192000" cy="1355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96A9CE-01D8-C348-8EF4-4237C61C2D71}"/>
              </a:ext>
            </a:extLst>
          </p:cNvPr>
          <p:cNvSpPr txBox="1"/>
          <p:nvPr/>
        </p:nvSpPr>
        <p:spPr>
          <a:xfrm>
            <a:off x="657225" y="145662"/>
            <a:ext cx="7079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Derbyshire Advanced Motorcyclists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8602F3-AFDC-EF4C-AC2F-FF415260B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2" y="62528"/>
            <a:ext cx="616743" cy="6279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AE5CCA-32FF-B049-A86C-3449FB22E8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3800" y="145662"/>
            <a:ext cx="614783" cy="616393"/>
          </a:xfrm>
          <a:prstGeom prst="rect">
            <a:avLst/>
          </a:prstGeom>
        </p:spPr>
      </p:pic>
      <p:pic>
        <p:nvPicPr>
          <p:cNvPr id="3" name="Picture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E0B82F8B-36EC-4569-8646-23E25CA881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8740" y="1064497"/>
            <a:ext cx="5762445" cy="528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11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20CB5-9108-1E4C-99E9-7283D430B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7327"/>
            <a:ext cx="10515600" cy="1083361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B2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Club website  - </a:t>
            </a:r>
            <a:r>
              <a:rPr lang="en-GB" dirty="0">
                <a:solidFill>
                  <a:srgbClr val="00B2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https://derbyam.org.uk/</a:t>
            </a:r>
            <a:endParaRPr lang="en-GB" b="1" dirty="0">
              <a:solidFill>
                <a:srgbClr val="00B2E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DFC699-40ED-854B-AEC6-2BCBFBA88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02613"/>
            <a:ext cx="12192000" cy="1355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96A9CE-01D8-C348-8EF4-4237C61C2D71}"/>
              </a:ext>
            </a:extLst>
          </p:cNvPr>
          <p:cNvSpPr txBox="1"/>
          <p:nvPr/>
        </p:nvSpPr>
        <p:spPr>
          <a:xfrm>
            <a:off x="657225" y="145662"/>
            <a:ext cx="7079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Derbyshire Advanced Motorcyclists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8602F3-AFDC-EF4C-AC2F-FF415260B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2" y="62528"/>
            <a:ext cx="616743" cy="627932"/>
          </a:xfrm>
          <a:prstGeom prst="rect">
            <a:avLst/>
          </a:prstGeom>
        </p:spPr>
      </p:pic>
      <p:pic>
        <p:nvPicPr>
          <p:cNvPr id="3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DE667BA6-1D94-4C5E-A111-AEAEE0C86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042" y="1703054"/>
            <a:ext cx="3462067" cy="2905553"/>
          </a:xfrm>
          <a:prstGeom prst="rect">
            <a:avLst/>
          </a:prstGeom>
        </p:spPr>
      </p:pic>
      <p:pic>
        <p:nvPicPr>
          <p:cNvPr id="6" name="Picture 9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300F5C59-0DC5-4B53-88A6-ADD721162E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1041" y="3879580"/>
            <a:ext cx="3476445" cy="2189973"/>
          </a:xfrm>
          <a:prstGeom prst="rect">
            <a:avLst/>
          </a:prstGeom>
        </p:spPr>
      </p:pic>
      <p:pic>
        <p:nvPicPr>
          <p:cNvPr id="11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B765587-56D0-4628-800D-7ACDD74D05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5721" y="1707916"/>
            <a:ext cx="3447690" cy="2507639"/>
          </a:xfrm>
          <a:prstGeom prst="rect">
            <a:avLst/>
          </a:prstGeom>
        </p:spPr>
      </p:pic>
      <p:pic>
        <p:nvPicPr>
          <p:cNvPr id="13" name="Picture 1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4D2CA39-FA11-4C9D-B94C-A14C6931D0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4362" y="3306873"/>
            <a:ext cx="3433313" cy="276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43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20CB5-9108-1E4C-99E9-7283D430B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7327"/>
            <a:ext cx="10515600" cy="1083361"/>
          </a:xfrm>
        </p:spPr>
        <p:txBody>
          <a:bodyPr/>
          <a:lstStyle/>
          <a:p>
            <a:r>
              <a:rPr lang="en-GB" b="1" dirty="0">
                <a:solidFill>
                  <a:srgbClr val="00B2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 branding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DFC699-40ED-854B-AEC6-2BCBFBA88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02613"/>
            <a:ext cx="12192000" cy="1355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96A9CE-01D8-C348-8EF4-4237C61C2D71}"/>
              </a:ext>
            </a:extLst>
          </p:cNvPr>
          <p:cNvSpPr txBox="1"/>
          <p:nvPr/>
        </p:nvSpPr>
        <p:spPr>
          <a:xfrm>
            <a:off x="657225" y="145662"/>
            <a:ext cx="7079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Derbyshire Advanced Motorcyclists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8602F3-AFDC-EF4C-AC2F-FF415260B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2" y="62528"/>
            <a:ext cx="616743" cy="6279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C65440-11D8-0741-BF81-28DCD514D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693" y="2380059"/>
            <a:ext cx="3287792" cy="33474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5B7D30-F068-5B44-A9DB-6F2D17D6DF3F}"/>
              </a:ext>
            </a:extLst>
          </p:cNvPr>
          <p:cNvSpPr txBox="1"/>
          <p:nvPr/>
        </p:nvSpPr>
        <p:spPr>
          <a:xfrm>
            <a:off x="978693" y="1821656"/>
            <a:ext cx="2643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246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 poll</a:t>
            </a:r>
          </a:p>
        </p:txBody>
      </p:sp>
      <p:pic>
        <p:nvPicPr>
          <p:cNvPr id="6" name="Picture 7" descr="A picture containing screenshot&#10;&#10;Description generated with high confidence">
            <a:extLst>
              <a:ext uri="{FF2B5EF4-FFF2-40B4-BE49-F238E27FC236}">
                <a16:creationId xmlns:a16="http://schemas.microsoft.com/office/drawing/2014/main" id="{D968B4F5-4707-49ED-A9F5-EADA16BE3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9720" y="1699368"/>
            <a:ext cx="3131388" cy="425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50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468</Words>
  <Application>Microsoft Office PowerPoint</Application>
  <PresentationFormat>Widescreen</PresentationFormat>
  <Paragraphs>106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The new(ish) Facebook Page </vt:lpstr>
      <vt:lpstr>Facebook updates (last 28 days)  </vt:lpstr>
      <vt:lpstr>Facebook highlights (last 28 days)  </vt:lpstr>
      <vt:lpstr>Twitter updates (last 28 days)  </vt:lpstr>
      <vt:lpstr>Twitter highlights (July 2018)  </vt:lpstr>
      <vt:lpstr>Club website  - https://derbyam.org.uk/</vt:lpstr>
      <vt:lpstr>DAM branding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Ward</dc:creator>
  <cp:lastModifiedBy>Richard Ward</cp:lastModifiedBy>
  <cp:revision>72</cp:revision>
  <dcterms:created xsi:type="dcterms:W3CDTF">2018-07-07T16:47:08Z</dcterms:created>
  <dcterms:modified xsi:type="dcterms:W3CDTF">2018-08-13T10:41:46Z</dcterms:modified>
</cp:coreProperties>
</file>